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78" r:id="rId51"/>
    <p:sldId id="389" r:id="rId52"/>
    <p:sldId id="390" r:id="rId53"/>
    <p:sldId id="379" r:id="rId54"/>
    <p:sldId id="382" r:id="rId55"/>
    <p:sldId id="383" r:id="rId56"/>
    <p:sldId id="384" r:id="rId57"/>
    <p:sldId id="385" r:id="rId58"/>
    <p:sldId id="387" r:id="rId59"/>
    <p:sldId id="377" r:id="rId60"/>
    <p:sldId id="392" r:id="rId61"/>
    <p:sldId id="381" r:id="rId62"/>
    <p:sldId id="386" r:id="rId63"/>
    <p:sldId id="391" r:id="rId64"/>
    <p:sldId id="375" r:id="rId65"/>
    <p:sldId id="364" r:id="rId66"/>
    <p:sldId id="357" r:id="rId67"/>
    <p:sldId id="358" r:id="rId68"/>
    <p:sldId id="360" r:id="rId69"/>
    <p:sldId id="359" r:id="rId70"/>
    <p:sldId id="363" r:id="rId71"/>
    <p:sldId id="321" r:id="rId72"/>
    <p:sldId id="315" r:id="rId73"/>
    <p:sldId id="304" r:id="rId74"/>
    <p:sldId id="257" r:id="rId75"/>
    <p:sldId id="258" r:id="rId76"/>
    <p:sldId id="290" r:id="rId77"/>
    <p:sldId id="291" r:id="rId78"/>
    <p:sldId id="292" r:id="rId79"/>
    <p:sldId id="301" r:id="rId80"/>
    <p:sldId id="303" r:id="rId81"/>
    <p:sldId id="270" r:id="rId82"/>
    <p:sldId id="316" r:id="rId83"/>
    <p:sldId id="307" r:id="rId84"/>
    <p:sldId id="278" r:id="rId85"/>
    <p:sldId id="282" r:id="rId86"/>
    <p:sldId id="300" r:id="rId87"/>
    <p:sldId id="274" r:id="rId88"/>
    <p:sldId id="273" r:id="rId89"/>
    <p:sldId id="285" r:id="rId90"/>
    <p:sldId id="305" r:id="rId91"/>
    <p:sldId id="306" r:id="rId92"/>
    <p:sldId id="284" r:id="rId93"/>
    <p:sldId id="276" r:id="rId94"/>
    <p:sldId id="261" r:id="rId95"/>
    <p:sldId id="269" r:id="rId96"/>
    <p:sldId id="263" r:id="rId97"/>
    <p:sldId id="264" r:id="rId98"/>
    <p:sldId id="260" r:id="rId99"/>
    <p:sldId id="265" r:id="rId100"/>
    <p:sldId id="267" r:id="rId101"/>
    <p:sldId id="266" r:id="rId102"/>
    <p:sldId id="271" r:id="rId103"/>
    <p:sldId id="277" r:id="rId104"/>
    <p:sldId id="279" r:id="rId105"/>
    <p:sldId id="268" r:id="rId106"/>
    <p:sldId id="280" r:id="rId107"/>
    <p:sldId id="281" r:id="rId108"/>
    <p:sldId id="287" r:id="rId109"/>
    <p:sldId id="288" r:id="rId110"/>
    <p:sldId id="302" r:id="rId111"/>
    <p:sldId id="309" r:id="rId112"/>
    <p:sldId id="310" r:id="rId113"/>
    <p:sldId id="311" r:id="rId114"/>
    <p:sldId id="312" r:id="rId115"/>
    <p:sldId id="313" r:id="rId116"/>
    <p:sldId id="314" r:id="rId117"/>
    <p:sldId id="275" r:id="rId118"/>
    <p:sldId id="298" r:id="rId119"/>
    <p:sldId id="294" r:id="rId120"/>
    <p:sldId id="295" r:id="rId121"/>
    <p:sldId id="296" r:id="rId122"/>
    <p:sldId id="297" r:id="rId12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36" dt="2025-06-16T22:32:10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91" d="100"/>
          <a:sy n="91" d="100"/>
        </p:scale>
        <p:origin x="81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6-16T22:32:30.363" v="18169" actId="2057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6-16T22:18:26.831" v="17040" actId="20577"/>
        <pc:sldMkLst>
          <pc:docMk/>
          <pc:sldMk cId="1661920262" sldId="322"/>
        </pc:sldMkLst>
        <pc:spChg chg="add mod">
          <ac:chgData name="Gil Keidar" userId="39bab330baa1541e" providerId="LiveId" clId="{C34B1AE7-ADC7-493B-9C27-8DBF5603B68C}" dt="2025-06-16T22:18:26.831" v="17040" actId="20577"/>
          <ac:spMkLst>
            <pc:docMk/>
            <pc:sldMk cId="1661920262" sldId="322"/>
            <ac:spMk id="12" creationId="{C6C0F792-37CA-BFD5-7763-A3E4B5F3ABBB}"/>
          </ac:spMkLst>
        </pc:spChg>
      </pc:sldChg>
      <pc:sldChg chg="addSp modSp mod">
        <pc:chgData name="Gil Keidar" userId="39bab330baa1541e" providerId="LiveId" clId="{C34B1AE7-ADC7-493B-9C27-8DBF5603B68C}" dt="2025-06-16T22:32:30.363" v="18169" actId="20577"/>
        <pc:sldMkLst>
          <pc:docMk/>
          <pc:sldMk cId="3913557010" sldId="326"/>
        </pc:sldMkLst>
        <pc:spChg chg="add mod">
          <ac:chgData name="Gil Keidar" userId="39bab330baa1541e" providerId="LiveId" clId="{C34B1AE7-ADC7-493B-9C27-8DBF5603B68C}" dt="2025-06-16T22:31:33.687" v="18119" actId="20577"/>
          <ac:spMkLst>
            <pc:docMk/>
            <pc:sldMk cId="3913557010" sldId="326"/>
            <ac:spMk id="6" creationId="{3BAC27EF-4F4E-098B-5B9F-57E7594770BB}"/>
          </ac:spMkLst>
        </pc:spChg>
        <pc:spChg chg="add mod">
          <ac:chgData name="Gil Keidar" userId="39bab330baa1541e" providerId="LiveId" clId="{C34B1AE7-ADC7-493B-9C27-8DBF5603B68C}" dt="2025-06-16T22:32:30.363" v="18169" actId="20577"/>
          <ac:spMkLst>
            <pc:docMk/>
            <pc:sldMk cId="3913557010" sldId="326"/>
            <ac:spMk id="9" creationId="{C40E92BB-AEA3-1D96-A7C3-6EF052CDBC61}"/>
          </ac:spMkLst>
        </pc:spChg>
      </pc:sldChg>
      <pc:sldChg chg="addSp modSp mod">
        <pc:chgData name="Gil Keidar" userId="39bab330baa1541e" providerId="LiveId" clId="{C34B1AE7-ADC7-493B-9C27-8DBF5603B68C}" dt="2025-06-16T22:26:35.158" v="18009" actId="20577"/>
        <pc:sldMkLst>
          <pc:docMk/>
          <pc:sldMk cId="2618883436" sldId="327"/>
        </pc:sldMkLst>
        <pc:spChg chg="add mod">
          <ac:chgData name="Gil Keidar" userId="39bab330baa1541e" providerId="LiveId" clId="{C34B1AE7-ADC7-493B-9C27-8DBF5603B68C}" dt="2025-06-16T22:23:07.287" v="17769" actId="404"/>
          <ac:spMkLst>
            <pc:docMk/>
            <pc:sldMk cId="2618883436" sldId="327"/>
            <ac:spMk id="2" creationId="{B19A058E-073A-7F75-87A0-E72A6E1770B6}"/>
          </ac:spMkLst>
        </pc:spChg>
        <pc:spChg chg="add mod">
          <ac:chgData name="Gil Keidar" userId="39bab330baa1541e" providerId="LiveId" clId="{C34B1AE7-ADC7-493B-9C27-8DBF5603B68C}" dt="2025-06-16T22:23:35.847" v="17840" actId="20577"/>
          <ac:spMkLst>
            <pc:docMk/>
            <pc:sldMk cId="2618883436" sldId="327"/>
            <ac:spMk id="3" creationId="{45C624EB-7929-5359-E3F9-DEF896137DE6}"/>
          </ac:spMkLst>
        </pc:spChg>
        <pc:spChg chg="add mod">
          <ac:chgData name="Gil Keidar" userId="39bab330baa1541e" providerId="LiveId" clId="{C34B1AE7-ADC7-493B-9C27-8DBF5603B68C}" dt="2025-06-16T22:26:35.158" v="18009" actId="20577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addSp modSp mod">
        <pc:chgData name="Gil Keidar" userId="39bab330baa1541e" providerId="LiveId" clId="{C34B1AE7-ADC7-493B-9C27-8DBF5603B68C}" dt="2025-06-16T22:21:43.103" v="17593" actId="20577"/>
        <pc:sldMkLst>
          <pc:docMk/>
          <pc:sldMk cId="3086040248" sldId="331"/>
        </pc:sldMkLst>
        <pc:spChg chg="add mod">
          <ac:chgData name="Gil Keidar" userId="39bab330baa1541e" providerId="LiveId" clId="{C34B1AE7-ADC7-493B-9C27-8DBF5603B68C}" dt="2025-06-16T22:21:43.103" v="17593" actId="20577"/>
          <ac:spMkLst>
            <pc:docMk/>
            <pc:sldMk cId="3086040248" sldId="331"/>
            <ac:spMk id="35" creationId="{C2826FF4-5867-7B45-778E-8BAD08E6F0ED}"/>
          </ac:spMkLst>
        </pc:sp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addSp modSp mod">
        <pc:chgData name="Gil Keidar" userId="39bab330baa1541e" providerId="LiveId" clId="{C34B1AE7-ADC7-493B-9C27-8DBF5603B68C}" dt="2025-06-16T22:18:48.532" v="17075" actId="20577"/>
        <pc:sldMkLst>
          <pc:docMk/>
          <pc:sldMk cId="2431369023" sldId="365"/>
        </pc:sldMkLst>
        <pc:spChg chg="add mod">
          <ac:chgData name="Gil Keidar" userId="39bab330baa1541e" providerId="LiveId" clId="{C34B1AE7-ADC7-493B-9C27-8DBF5603B68C}" dt="2025-06-16T22:18:48.532" v="17075" actId="20577"/>
          <ac:spMkLst>
            <pc:docMk/>
            <pc:sldMk cId="2431369023" sldId="365"/>
            <ac:spMk id="14" creationId="{8DEDD9E9-EA1A-DD1F-6B5E-A3FB9F48E7A7}"/>
          </ac:spMkLst>
        </pc:spChg>
      </pc:sldChg>
      <pc:sldChg chg="addSp modSp mod">
        <pc:chgData name="Gil Keidar" userId="39bab330baa1541e" providerId="LiveId" clId="{C34B1AE7-ADC7-493B-9C27-8DBF5603B68C}" dt="2025-06-16T22:22:24.145" v="17695" actId="20577"/>
        <pc:sldMkLst>
          <pc:docMk/>
          <pc:sldMk cId="3410480558" sldId="367"/>
        </pc:sldMkLst>
        <pc:spChg chg="add mod">
          <ac:chgData name="Gil Keidar" userId="39bab330baa1541e" providerId="LiveId" clId="{C34B1AE7-ADC7-493B-9C27-8DBF5603B68C}" dt="2025-06-16T22:22:24.145" v="17695" actId="20577"/>
          <ac:spMkLst>
            <pc:docMk/>
            <pc:sldMk cId="3410480558" sldId="367"/>
            <ac:spMk id="12" creationId="{F2354779-FF37-C4D9-D16B-E709EC034405}"/>
          </ac:spMkLst>
        </pc:spChg>
      </pc:sldChg>
      <pc:sldChg chg="addSp modSp mod">
        <pc:chgData name="Gil Keidar" userId="39bab330baa1541e" providerId="LiveId" clId="{C34B1AE7-ADC7-493B-9C27-8DBF5603B68C}" dt="2025-06-16T22:30:47.385" v="18054" actId="1076"/>
        <pc:sldMkLst>
          <pc:docMk/>
          <pc:sldMk cId="1845910904" sldId="368"/>
        </pc:sldMkLst>
        <pc:spChg chg="add mod">
          <ac:chgData name="Gil Keidar" userId="39bab330baa1541e" providerId="LiveId" clId="{C34B1AE7-ADC7-493B-9C27-8DBF5603B68C}" dt="2025-06-16T22:30:47.385" v="18054" actId="1076"/>
          <ac:spMkLst>
            <pc:docMk/>
            <pc:sldMk cId="1845910904" sldId="368"/>
            <ac:spMk id="18" creationId="{9BBD5450-F88C-90BF-6110-5027CFBD630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  <pc:graphicFrameChg chg="add del mod modGraphic">
          <ac:chgData name="Gil Keidar" userId="39bab330baa1541e" providerId="LiveId" clId="{C34B1AE7-ADC7-493B-9C27-8DBF5603B68C}" dt="2025-06-16T22:00:02.665" v="15569" actId="478"/>
          <ac:graphicFrameMkLst>
            <pc:docMk/>
            <pc:sldMk cId="2730212268" sldId="386"/>
            <ac:graphicFrameMk id="7" creationId="{556A3E54-865E-AA36-FDD9-6A4783DD5359}"/>
          </ac:graphicFrameMkLst>
        </pc:graphicFrameChg>
        <pc:graphicFrameChg chg="add mod">
          <ac:chgData name="Gil Keidar" userId="39bab330baa1541e" providerId="LiveId" clId="{C34B1AE7-ADC7-493B-9C27-8DBF5603B68C}" dt="2025-06-16T22:02:13.954" v="15604"/>
          <ac:graphicFrameMkLst>
            <pc:docMk/>
            <pc:sldMk cId="2730212268" sldId="386"/>
            <ac:graphicFrameMk id="8" creationId="{0E72D22A-18D5-595A-A7C9-E4811AA009CD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spChg chg="del">
          <ac:chgData name="Gil Keidar" userId="39bab330baa1541e" providerId="LiveId" clId="{C34B1AE7-ADC7-493B-9C27-8DBF5603B68C}" dt="2025-06-16T22:02:48.644" v="15639" actId="478"/>
          <ac:spMkLst>
            <pc:docMk/>
            <pc:sldMk cId="1663110714" sldId="391"/>
            <ac:spMk id="4" creationId="{91DE2CBA-BE32-EA17-6046-E3F0714AF305}"/>
          </ac:spMkLst>
        </pc:spChg>
        <pc:spChg chg="del">
          <ac:chgData name="Gil Keidar" userId="39bab330baa1541e" providerId="LiveId" clId="{C34B1AE7-ADC7-493B-9C27-8DBF5603B68C}" dt="2025-06-16T22:02:47.310" v="15638" actId="478"/>
          <ac:spMkLst>
            <pc:docMk/>
            <pc:sldMk cId="1663110714" sldId="391"/>
            <ac:spMk id="5" creationId="{4C93B6A8-6CE7-77D4-2E38-11D545E2CB0C}"/>
          </ac:spMkLst>
        </pc:spChg>
        <pc:spChg chg="add del mod">
          <ac:chgData name="Gil Keidar" userId="39bab330baa1541e" providerId="LiveId" clId="{C34B1AE7-ADC7-493B-9C27-8DBF5603B68C}" dt="2025-06-16T22:03:36.462" v="15825" actId="478"/>
          <ac:spMkLst>
            <pc:docMk/>
            <pc:sldMk cId="1663110714" sldId="391"/>
            <ac:spMk id="7" creationId="{EA6DB80D-6BA2-6374-BE51-012B63CAD8F4}"/>
          </ac:spMkLst>
        </pc:spChg>
        <pc:spChg chg="add del mod">
          <ac:chgData name="Gil Keidar" userId="39bab330baa1541e" providerId="LiveId" clId="{C34B1AE7-ADC7-493B-9C27-8DBF5603B68C}" dt="2025-06-16T22:03:37.705" v="15826" actId="478"/>
          <ac:spMkLst>
            <pc:docMk/>
            <pc:sldMk cId="1663110714" sldId="391"/>
            <ac:spMk id="8" creationId="{9FF837B9-84C5-C5EA-4127-D92FE30A1248}"/>
          </ac:spMkLst>
        </pc:spChg>
        <pc:graphicFrameChg chg="del">
          <ac:chgData name="Gil Keidar" userId="39bab330baa1541e" providerId="LiveId" clId="{C34B1AE7-ADC7-493B-9C27-8DBF5603B68C}" dt="2025-06-16T22:02:43.155" v="15637" actId="478"/>
          <ac:graphicFrameMkLst>
            <pc:docMk/>
            <pc:sldMk cId="1663110714" sldId="391"/>
            <ac:graphicFrameMk id="6" creationId="{632D1AD5-64B2-B9BD-3890-3373B328C752}"/>
          </ac:graphicFrameMkLst>
        </pc:graphicFrame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modSp add mod">
        <pc:chgData name="Gil Keidar" userId="39bab330baa1541e" providerId="LiveId" clId="{C34B1AE7-ADC7-493B-9C27-8DBF5603B68C}" dt="2025-06-16T22:14:12.708" v="16901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6-16T22:13:14.670" v="16745" actId="14100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6-02T05:21:19.374" v="1430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7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3.xml"/><Relationship Id="rId4" Type="http://schemas.openxmlformats.org/officeDocument/2006/relationships/slide" Target="slide8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78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6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70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8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79.xml"/><Relationship Id="rId4" Type="http://schemas.openxmlformats.org/officeDocument/2006/relationships/slide" Target="slide68.xml"/><Relationship Id="rId9" Type="http://schemas.openxmlformats.org/officeDocument/2006/relationships/slide" Target="slide73.xml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70.xml"/><Relationship Id="rId5" Type="http://schemas.openxmlformats.org/officeDocument/2006/relationships/slide" Target="slide78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8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70.xml"/><Relationship Id="rId9" Type="http://schemas.openxmlformats.org/officeDocument/2006/relationships/slide" Target="slide73.xml"/><Relationship Id="rId14" Type="http://schemas.openxmlformats.org/officeDocument/2006/relationships/slide" Target="slide6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4.xml"/><Relationship Id="rId18" Type="http://schemas.openxmlformats.org/officeDocument/2006/relationships/slide" Target="slide73.xml"/><Relationship Id="rId26" Type="http://schemas.openxmlformats.org/officeDocument/2006/relationships/slide" Target="slide7.xml"/><Relationship Id="rId3" Type="http://schemas.openxmlformats.org/officeDocument/2006/relationships/slide" Target="slide69.xml"/><Relationship Id="rId21" Type="http://schemas.openxmlformats.org/officeDocument/2006/relationships/slide" Target="slide20.xml"/><Relationship Id="rId7" Type="http://schemas.openxmlformats.org/officeDocument/2006/relationships/slide" Target="slide78.xml"/><Relationship Id="rId12" Type="http://schemas.openxmlformats.org/officeDocument/2006/relationships/slide" Target="slide79.xml"/><Relationship Id="rId17" Type="http://schemas.openxmlformats.org/officeDocument/2006/relationships/slide" Target="slide90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4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0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7.xml"/><Relationship Id="rId15" Type="http://schemas.openxmlformats.org/officeDocument/2006/relationships/slide" Target="slide76.xml"/><Relationship Id="rId23" Type="http://schemas.openxmlformats.org/officeDocument/2006/relationships/image" Target="../media/image14.png"/><Relationship Id="rId10" Type="http://schemas.openxmlformats.org/officeDocument/2006/relationships/slide" Target="slide81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6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67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66.xml"/><Relationship Id="rId3" Type="http://schemas.openxmlformats.org/officeDocument/2006/relationships/slide" Target="slide81.xml"/><Relationship Id="rId21" Type="http://schemas.openxmlformats.org/officeDocument/2006/relationships/slide" Target="slide89.xml"/><Relationship Id="rId7" Type="http://schemas.openxmlformats.org/officeDocument/2006/relationships/slide" Target="slide85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6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79.xml"/><Relationship Id="rId15" Type="http://schemas.openxmlformats.org/officeDocument/2006/relationships/slide" Target="slide80.xml"/><Relationship Id="rId23" Type="http://schemas.openxmlformats.org/officeDocument/2006/relationships/slide" Target="slide73.xml"/><Relationship Id="rId10" Type="http://schemas.openxmlformats.org/officeDocument/2006/relationships/slide" Target="slide74.xml"/><Relationship Id="rId19" Type="http://schemas.openxmlformats.org/officeDocument/2006/relationships/slide" Target="slide78.xml"/><Relationship Id="rId4" Type="http://schemas.openxmlformats.org/officeDocument/2006/relationships/slide" Target="slide8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3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3" Type="http://schemas.openxmlformats.org/officeDocument/2006/relationships/image" Target="../media/image29.png"/><Relationship Id="rId7" Type="http://schemas.openxmlformats.org/officeDocument/2006/relationships/slide" Target="slide85.xml"/><Relationship Id="rId12" Type="http://schemas.openxmlformats.org/officeDocument/2006/relationships/slide" Target="slide7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11" Type="http://schemas.openxmlformats.org/officeDocument/2006/relationships/slide" Target="slide14.xml"/><Relationship Id="rId5" Type="http://schemas.openxmlformats.org/officeDocument/2006/relationships/slide" Target="slide84.xml"/><Relationship Id="rId10" Type="http://schemas.openxmlformats.org/officeDocument/2006/relationships/slide" Target="slide83.xml"/><Relationship Id="rId4" Type="http://schemas.openxmlformats.org/officeDocument/2006/relationships/slide" Target="slide79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8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5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13" Type="http://schemas.openxmlformats.org/officeDocument/2006/relationships/slide" Target="slide86.xml"/><Relationship Id="rId3" Type="http://schemas.openxmlformats.org/officeDocument/2006/relationships/slide" Target="slide74.xml"/><Relationship Id="rId7" Type="http://schemas.openxmlformats.org/officeDocument/2006/relationships/slide" Target="slide85.xml"/><Relationship Id="rId12" Type="http://schemas.openxmlformats.org/officeDocument/2006/relationships/slide" Target="slide78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4.xml"/><Relationship Id="rId11" Type="http://schemas.openxmlformats.org/officeDocument/2006/relationships/slide" Target="slide76.xml"/><Relationship Id="rId5" Type="http://schemas.openxmlformats.org/officeDocument/2006/relationships/slide" Target="slide81.xml"/><Relationship Id="rId15" Type="http://schemas.openxmlformats.org/officeDocument/2006/relationships/slide" Target="slide80.xml"/><Relationship Id="rId10" Type="http://schemas.openxmlformats.org/officeDocument/2006/relationships/slide" Target="slide89.xml"/><Relationship Id="rId4" Type="http://schemas.openxmlformats.org/officeDocument/2006/relationships/slide" Target="slide77.xml"/><Relationship Id="rId9" Type="http://schemas.openxmlformats.org/officeDocument/2006/relationships/slide" Target="slide87.xml"/><Relationship Id="rId14" Type="http://schemas.openxmlformats.org/officeDocument/2006/relationships/slide" Target="slide7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81.xml"/><Relationship Id="rId5" Type="http://schemas.openxmlformats.org/officeDocument/2006/relationships/image" Target="../media/image54.png"/><Relationship Id="rId10" Type="http://schemas.openxmlformats.org/officeDocument/2006/relationships/slide" Target="slide79.xml"/><Relationship Id="rId4" Type="http://schemas.openxmlformats.org/officeDocument/2006/relationships/image" Target="../media/image53.png"/><Relationship Id="rId9" Type="http://schemas.openxmlformats.org/officeDocument/2006/relationships/slide" Target="slide7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81.xml"/><Relationship Id="rId5" Type="http://schemas.openxmlformats.org/officeDocument/2006/relationships/image" Target="../media/image55.png"/><Relationship Id="rId10" Type="http://schemas.openxmlformats.org/officeDocument/2006/relationships/slide" Target="slide79.xml"/><Relationship Id="rId4" Type="http://schemas.openxmlformats.org/officeDocument/2006/relationships/image" Target="../media/image57.png"/><Relationship Id="rId9" Type="http://schemas.openxmlformats.org/officeDocument/2006/relationships/slide" Target="slide7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5" Type="http://schemas.openxmlformats.org/officeDocument/2006/relationships/slide" Target="slide79.xml"/><Relationship Id="rId4" Type="http://schemas.openxmlformats.org/officeDocument/2006/relationships/slide" Target="slide7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3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6.xml"/><Relationship Id="rId3" Type="http://schemas.openxmlformats.org/officeDocument/2006/relationships/slide" Target="slide81.xml"/><Relationship Id="rId7" Type="http://schemas.openxmlformats.org/officeDocument/2006/relationships/slide" Target="slide85.xml"/><Relationship Id="rId12" Type="http://schemas.openxmlformats.org/officeDocument/2006/relationships/slide" Target="slide80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9.xml"/><Relationship Id="rId5" Type="http://schemas.openxmlformats.org/officeDocument/2006/relationships/slide" Target="slide79.xml"/><Relationship Id="rId15" Type="http://schemas.openxmlformats.org/officeDocument/2006/relationships/slide" Target="slide78.xml"/><Relationship Id="rId10" Type="http://schemas.openxmlformats.org/officeDocument/2006/relationships/slide" Target="slide74.xml"/><Relationship Id="rId4" Type="http://schemas.openxmlformats.org/officeDocument/2006/relationships/slide" Target="slide8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5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81.xml"/><Relationship Id="rId12" Type="http://schemas.openxmlformats.org/officeDocument/2006/relationships/slide" Target="slide7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8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4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6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11" Type="http://schemas.openxmlformats.org/officeDocument/2006/relationships/slide" Target="slide86.xml"/><Relationship Id="rId5" Type="http://schemas.openxmlformats.org/officeDocument/2006/relationships/slide" Target="slide80.xml"/><Relationship Id="rId15" Type="http://schemas.openxmlformats.org/officeDocument/2006/relationships/slide" Target="slide73.xml"/><Relationship Id="rId10" Type="http://schemas.openxmlformats.org/officeDocument/2006/relationships/slide" Target="slide84.xml"/><Relationship Id="rId4" Type="http://schemas.openxmlformats.org/officeDocument/2006/relationships/slide" Target="slide79.xml"/><Relationship Id="rId9" Type="http://schemas.openxmlformats.org/officeDocument/2006/relationships/slide" Target="slide81.xml"/><Relationship Id="rId14" Type="http://schemas.openxmlformats.org/officeDocument/2006/relationships/slide" Target="slide9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4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6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11" Type="http://schemas.openxmlformats.org/officeDocument/2006/relationships/slide" Target="slide86.xml"/><Relationship Id="rId5" Type="http://schemas.openxmlformats.org/officeDocument/2006/relationships/slide" Target="slide80.xml"/><Relationship Id="rId15" Type="http://schemas.openxmlformats.org/officeDocument/2006/relationships/slide" Target="slide73.xml"/><Relationship Id="rId10" Type="http://schemas.openxmlformats.org/officeDocument/2006/relationships/slide" Target="slide84.xml"/><Relationship Id="rId4" Type="http://schemas.openxmlformats.org/officeDocument/2006/relationships/slide" Target="slide79.xml"/><Relationship Id="rId9" Type="http://schemas.openxmlformats.org/officeDocument/2006/relationships/slide" Target="slide81.xml"/><Relationship Id="rId14" Type="http://schemas.openxmlformats.org/officeDocument/2006/relationships/slide" Target="slide90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29.png"/><Relationship Id="rId7" Type="http://schemas.openxmlformats.org/officeDocument/2006/relationships/slide" Target="slide7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5" Type="http://schemas.openxmlformats.org/officeDocument/2006/relationships/slide" Target="slide84.xml"/><Relationship Id="rId10" Type="http://schemas.openxmlformats.org/officeDocument/2006/relationships/image" Target="../media/image1.png"/><Relationship Id="rId4" Type="http://schemas.openxmlformats.org/officeDocument/2006/relationships/slide" Target="slide79.xml"/><Relationship Id="rId9" Type="http://schemas.openxmlformats.org/officeDocument/2006/relationships/slide" Target="slide7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image" Target="../media/image30.png"/><Relationship Id="rId7" Type="http://schemas.openxmlformats.org/officeDocument/2006/relationships/slide" Target="slide79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81.xml"/><Relationship Id="rId4" Type="http://schemas.openxmlformats.org/officeDocument/2006/relationships/image" Target="../media/image32.png"/><Relationship Id="rId9" Type="http://schemas.openxmlformats.org/officeDocument/2006/relationships/slide" Target="slide7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3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6.png"/><Relationship Id="rId7" Type="http://schemas.openxmlformats.org/officeDocument/2006/relationships/slide" Target="slide7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81.xml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90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3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3.xml"/><Relationship Id="rId10" Type="http://schemas.openxmlformats.org/officeDocument/2006/relationships/slide" Target="slide78.xml"/><Relationship Id="rId4" Type="http://schemas.openxmlformats.org/officeDocument/2006/relationships/slide" Target="slide79.xml"/><Relationship Id="rId9" Type="http://schemas.openxmlformats.org/officeDocument/2006/relationships/hyperlink" Target="https://liucs.net/cs101s14/n4-logic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Special Pointer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AR Data Bus Load Enable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1393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</a:t>
            </a:r>
            <a:r>
              <a:rPr lang="en-US" sz="1100" dirty="0" err="1"/>
              <a:t>ReadD</a:t>
            </a:r>
            <a:r>
              <a:rPr lang="en-US" sz="1100" dirty="0"/>
              <a:t>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Enable.</a:t>
            </a:r>
          </a:p>
          <a:p>
            <a:pPr marL="342900" indent="-342900">
              <a:buAutoNum type="arabicPeriod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1812812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2643</TotalTime>
  <Words>20557</Words>
  <Application>Microsoft Office PowerPoint</Application>
  <PresentationFormat>Widescreen</PresentationFormat>
  <Paragraphs>6726</Paragraphs>
  <Slides>122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8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2025-06-16T22:32:39Z</dcterms:modified>
</cp:coreProperties>
</file>